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3" r:id="rId7"/>
    <p:sldId id="270" r:id="rId8"/>
    <p:sldId id="26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6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0AB71-9026-48BD-957A-6C81C115CE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6F2D-DA3D-4CB9-A81F-43264B7E01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组会汇报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汇报人：王子晨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文献</a:t>
            </a:r>
            <a:endParaRPr lang="zh-CN" altLang="en-US" b="1" dirty="0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21685" y="2614295"/>
            <a:ext cx="3916680" cy="19583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682750"/>
            <a:ext cx="9277350" cy="17348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80405"/>
            <a:ext cx="10515600" cy="45574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Challenges in multi-label federated learning. </a:t>
            </a:r>
            <a:endParaRPr lang="en-US" altLang="zh-CN" sz="3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2040" y="1408430"/>
            <a:ext cx="4947920" cy="4254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29415" y="33597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680405"/>
            <a:ext cx="10515600" cy="4557420"/>
          </a:xfrm>
        </p:spPr>
        <p:txBody>
          <a:bodyPr/>
          <a:p>
            <a:pPr marL="0" indent="0">
              <a:buNone/>
            </a:pPr>
            <a:r>
              <a:rPr lang="en-US" altLang="zh-CN" sz="2600" b="1" dirty="0">
                <a:latin typeface="Times New Roman Bold" panose="02020503050405090304" charset="0"/>
                <a:cs typeface="Times New Roman Bold" panose="02020503050405090304" charset="0"/>
              </a:rPr>
              <a:t>A Brief Review for C-tran</a:t>
            </a:r>
            <a:endParaRPr lang="en-US" altLang="zh-CN" sz="3600" b="1" dirty="0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0" indent="0">
              <a:buNone/>
            </a:pPr>
            <a:endParaRPr lang="en-US" altLang="zh-CN" sz="3600" b="1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35" y="1528445"/>
            <a:ext cx="1974850" cy="306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35" y="2118360"/>
            <a:ext cx="2051685" cy="283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5" y="2624455"/>
            <a:ext cx="1378585" cy="398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240" y="253685"/>
            <a:ext cx="10515600" cy="4557420"/>
          </a:xfrm>
        </p:spPr>
        <p:txBody>
          <a:bodyPr/>
          <a:p>
            <a:pPr marL="0" indent="0">
              <a:buNone/>
            </a:pPr>
            <a:r>
              <a:rPr lang="en-US" altLang="zh-CN" b="1" dirty="0">
                <a:latin typeface="Times New Roman Bold" panose="02020503050405090304" charset="0"/>
                <a:cs typeface="Times New Roman Bold" panose="02020503050405090304" charset="0"/>
              </a:rPr>
              <a:t>FedLGT</a:t>
            </a:r>
            <a:endParaRPr lang="en-US" altLang="zh-CN" b="1" dirty="0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0" indent="0">
              <a:buNone/>
            </a:pPr>
            <a:endParaRPr lang="en-US" altLang="zh-CN" b="1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4790" r="3993" b="20120"/>
          <a:stretch>
            <a:fillRect/>
          </a:stretch>
        </p:blipFill>
        <p:spPr>
          <a:xfrm>
            <a:off x="4826000" y="476250"/>
            <a:ext cx="6775450" cy="2990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760" t="1015" r="3226" b="32461"/>
          <a:stretch>
            <a:fillRect/>
          </a:stretch>
        </p:blipFill>
        <p:spPr>
          <a:xfrm>
            <a:off x="683895" y="3543300"/>
            <a:ext cx="4013835" cy="265239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3950970" y="2795905"/>
            <a:ext cx="1492885" cy="803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870" y="3712210"/>
            <a:ext cx="43688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065" y="354330"/>
            <a:ext cx="5034280" cy="5730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4790" r="3993" b="20120"/>
          <a:stretch>
            <a:fillRect/>
          </a:stretch>
        </p:blipFill>
        <p:spPr>
          <a:xfrm>
            <a:off x="5786120" y="354330"/>
            <a:ext cx="5815330" cy="2566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2760" t="1015" r="3226" b="32461"/>
          <a:stretch>
            <a:fillRect/>
          </a:stretch>
        </p:blipFill>
        <p:spPr>
          <a:xfrm>
            <a:off x="5930265" y="3338830"/>
            <a:ext cx="4013835" cy="265239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6723380" y="2425065"/>
            <a:ext cx="194945" cy="913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7965" y="2024010"/>
            <a:ext cx="247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/>
              <a:t>Thanks</a:t>
            </a:r>
            <a:endParaRPr lang="zh-CN" altLang="en-US"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WPS 演示</Application>
  <PresentationFormat>宽屏</PresentationFormat>
  <Paragraphs>16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Times New Roman Regular</vt:lpstr>
      <vt:lpstr>Times New Roman</vt:lpstr>
      <vt:lpstr>Times New Roman Bold</vt:lpstr>
      <vt:lpstr>NimbusRomNo9L-Regu</vt:lpstr>
      <vt:lpstr>等线 Light</vt:lpstr>
      <vt:lpstr>等线</vt:lpstr>
      <vt:lpstr>微软雅黑</vt:lpstr>
      <vt:lpstr>Arial Unicode MS</vt:lpstr>
      <vt:lpstr>Calibri</vt:lpstr>
      <vt:lpstr>Segoe Print</vt:lpstr>
      <vt:lpstr>Office 主题​​</vt:lpstr>
      <vt:lpstr>组会汇报</vt:lpstr>
      <vt:lpstr>文献</vt:lpstr>
      <vt:lpstr>PowerPoint 演示文稿</vt:lpstr>
      <vt:lpstr>PowerPoint 演示文稿</vt:lpstr>
      <vt:lpstr>PowerPoint 演示文稿</vt:lpstr>
      <vt:lpstr>Thoughts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子晨 王</dc:creator>
  <cp:lastModifiedBy>静静</cp:lastModifiedBy>
  <cp:revision>43</cp:revision>
  <dcterms:created xsi:type="dcterms:W3CDTF">2025-09-17T08:13:00Z</dcterms:created>
  <dcterms:modified xsi:type="dcterms:W3CDTF">2025-11-12T06:11:52Z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868ABCC95E004319AC2AD1D0E622BC83_12</vt:lpwstr>
  </property>
  <property fmtid="{D5CDD505-2E9C-101B-9397-08002B2CF9AE}" pid="3" name="KSOProductBuildVer">
    <vt:lpwstr>2052-12.1.0.23542</vt:lpwstr>
  </property>
</Properties>
</file>