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0" r:id="rId6"/>
    <p:sldId id="266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968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0AB71-9026-48BD-957A-6C81C115CE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56F2D-DA3D-4CB9-A81F-43264B7E01C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hyperlink" Target="wupenji1_9.wav" TargetMode="External"/><Relationship Id="rId3" Type="http://schemas.openxmlformats.org/officeDocument/2006/relationships/hyperlink" Target="wupenji1_9(1).wav" TargetMode="External"/><Relationship Id="rId2" Type="http://schemas.openxmlformats.org/officeDocument/2006/relationships/hyperlink" Target="&#21512;&#25104;1(1).wav" TargetMode="External"/><Relationship Id="rId1" Type="http://schemas.openxmlformats.org/officeDocument/2006/relationships/hyperlink" Target="&#21407;&#22768;1.wav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戏曲</a:t>
            </a:r>
            <a:r>
              <a:rPr lang="zh-CN" altLang="en-US" dirty="0"/>
              <a:t>语音组会汇报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汇报人：王子晨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5205"/>
          </a:xfrm>
        </p:spPr>
        <p:txBody>
          <a:bodyPr/>
          <a:lstStyle/>
          <a:p>
            <a:r>
              <a:rPr lang="en-US" altLang="zh-CN" sz="3600" dirty="0">
                <a:latin typeface="Times New Roman Regular" panose="02020503050405090304" charset="0"/>
                <a:cs typeface="Times New Roman Regular" panose="02020503050405090304" charset="0"/>
              </a:rPr>
              <a:t>Prompt-Singer</a:t>
            </a:r>
            <a:r>
              <a:rPr lang="zh-CN" altLang="en-US" sz="3600" b="1" dirty="0"/>
              <a:t>模型架构</a:t>
            </a:r>
            <a:endParaRPr lang="zh-CN" altLang="en-US" sz="3600" b="1" dirty="0"/>
          </a:p>
        </p:txBody>
      </p:sp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787400" y="1381125"/>
            <a:ext cx="10617200" cy="46564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00990" y="432435"/>
            <a:ext cx="10502265" cy="53911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3200" b="1" dirty="0"/>
              <a:t>数据输入</a:t>
            </a:r>
            <a:endParaRPr lang="zh-CN" altLang="en-US" sz="32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640" y="1131570"/>
            <a:ext cx="11315700" cy="4241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59815"/>
            <a:ext cx="10515600" cy="918845"/>
          </a:xfrm>
        </p:spPr>
        <p:txBody>
          <a:bodyPr/>
          <a:p>
            <a:pPr marL="0" indent="0">
              <a:buNone/>
            </a:pPr>
            <a:endParaRPr lang="en-US" altLang="zh-CN" sz="3600" dirty="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buNone/>
            </a:pPr>
            <a:endParaRPr lang="en-US" altLang="zh-CN" sz="3600" dirty="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2" name="内容占位符 2"/>
          <p:cNvSpPr>
            <a:spLocks noGrp="1"/>
          </p:cNvSpPr>
          <p:nvPr/>
        </p:nvSpPr>
        <p:spPr>
          <a:xfrm>
            <a:off x="300990" y="432435"/>
            <a:ext cx="10502265" cy="5391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 b="1" dirty="0"/>
              <a:t>效果</a:t>
            </a:r>
            <a:r>
              <a:rPr lang="zh-CN" altLang="en-US" sz="3200" b="1" dirty="0"/>
              <a:t>对比</a:t>
            </a:r>
            <a:endParaRPr lang="zh-CN" altLang="en-US" sz="32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965200" y="1214755"/>
            <a:ext cx="8226425" cy="15195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原声</a:t>
            </a:r>
            <a:r>
              <a:rPr lang="en-US" altLang="zh-CN"/>
              <a:t>1：                             </a:t>
            </a:r>
            <a:r>
              <a:rPr lang="zh-CN" altLang="en-US"/>
              <a:t>合成声</a:t>
            </a:r>
            <a:r>
              <a:rPr lang="en-US" altLang="zh-CN"/>
              <a:t>1：</a:t>
            </a:r>
            <a:endParaRPr lang="en-US" altLang="zh-CN"/>
          </a:p>
          <a:p>
            <a:r>
              <a:rPr lang="en-US" altLang="en-US">
                <a:hlinkClick r:id="rId1" tooltip="" action="ppaction://hlinkfile"/>
              </a:rPr>
              <a:t>原声1.wav</a:t>
            </a:r>
            <a:r>
              <a:rPr lang="en-US" altLang="en-US"/>
              <a:t>                           </a:t>
            </a:r>
            <a:r>
              <a:rPr lang="en-US" altLang="en-US">
                <a:hlinkClick r:id="rId2" tooltip="" action="ppaction://hlinkfile"/>
              </a:rPr>
              <a:t>合成1(1).wav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歌词</a:t>
            </a:r>
            <a:r>
              <a:rPr lang="en-US" altLang="zh-CN"/>
              <a:t>：</a:t>
            </a:r>
            <a:r>
              <a:rPr lang="zh-CN" altLang="en-US"/>
              <a:t>俺好似凤脱翎毛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65200" y="3580130"/>
            <a:ext cx="8226425" cy="1820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原声</a:t>
            </a:r>
            <a:r>
              <a:rPr lang="en-US" altLang="zh-CN"/>
              <a:t>2：                             </a:t>
            </a:r>
            <a:r>
              <a:rPr lang="zh-CN" altLang="en-US"/>
              <a:t>合成声</a:t>
            </a:r>
            <a:r>
              <a:rPr lang="en-US" altLang="zh-CN"/>
              <a:t>2：</a:t>
            </a:r>
            <a:endParaRPr lang="en-US" altLang="zh-CN"/>
          </a:p>
          <a:p>
            <a:r>
              <a:rPr lang="en-US" altLang="zh-CN">
                <a:hlinkClick r:id="rId3" tooltip="" action="ppaction://hlinkfile"/>
              </a:rPr>
              <a:t>wupenji1_9(1).wav</a:t>
            </a:r>
            <a:r>
              <a:rPr lang="en-US" altLang="zh-CN"/>
              <a:t>                    </a:t>
            </a:r>
            <a:r>
              <a:rPr lang="en-US" altLang="zh-CN">
                <a:hlinkClick r:id="rId4" tooltip="" action="ppaction://hlinkfile"/>
              </a:rPr>
              <a:t>wupenji1_9.wav</a:t>
            </a:r>
            <a:endParaRPr lang="en-US" altLang="zh-CN"/>
          </a:p>
          <a:p>
            <a:endParaRPr lang="en-US" altLang="zh-CN"/>
          </a:p>
          <a:p>
            <a:r>
              <a:rPr lang="zh-CN" altLang="en-US"/>
              <a:t>歌词</a:t>
            </a:r>
            <a:r>
              <a:rPr lang="en-US" altLang="zh-CN"/>
              <a:t>：</a:t>
            </a:r>
            <a:r>
              <a:rPr lang="zh-CN" altLang="en-US"/>
              <a:t>尊呐一声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857965" y="2024010"/>
            <a:ext cx="2476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/>
              <a:t>Thanks</a:t>
            </a:r>
            <a:endParaRPr lang="zh-CN" alt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</Words>
  <Application>WPS 文字</Application>
  <PresentationFormat>宽屏</PresentationFormat>
  <Paragraphs>24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6" baseType="lpstr">
      <vt:lpstr>Arial</vt:lpstr>
      <vt:lpstr>宋体</vt:lpstr>
      <vt:lpstr>Wingdings</vt:lpstr>
      <vt:lpstr>Times New Roman Regular</vt:lpstr>
      <vt:lpstr>Times New Roman</vt:lpstr>
      <vt:lpstr>Times New Roman Bold</vt:lpstr>
      <vt:lpstr>NimbusRomNo9L-Regu</vt:lpstr>
      <vt:lpstr>Thonburi</vt:lpstr>
      <vt:lpstr>等线 Light</vt:lpstr>
      <vt:lpstr>汉仪中等线KW</vt:lpstr>
      <vt:lpstr>等线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NimbusRomNo9L-Regu</vt:lpstr>
      <vt:lpstr>苹方-简</vt:lpstr>
      <vt:lpstr>Office 主题​​</vt:lpstr>
      <vt:lpstr>组会汇报</vt:lpstr>
      <vt:lpstr>文献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子晨 王</dc:creator>
  <cp:lastModifiedBy>静静</cp:lastModifiedBy>
  <cp:revision>46</cp:revision>
  <dcterms:created xsi:type="dcterms:W3CDTF">2026-09-23T10:42:44Z</dcterms:created>
  <dcterms:modified xsi:type="dcterms:W3CDTF">2026-09-23T10:42:44Z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868ABCC95E004319AC2AD1D0E622BC83_12</vt:lpwstr>
  </property>
  <property fmtid="{D5CDD505-2E9C-101B-9397-08002B2CF9AE}" pid="3" name="KSOProductBuildVer">
    <vt:lpwstr>2052-12.1.23141.23141</vt:lpwstr>
  </property>
</Properties>
</file>